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2"/>
  </p:notesMasterIdLst>
  <p:sldIdLst>
    <p:sldId id="256" r:id="rId2"/>
    <p:sldId id="257" r:id="rId3"/>
    <p:sldId id="265" r:id="rId4"/>
    <p:sldId id="285" r:id="rId5"/>
    <p:sldId id="286" r:id="rId6"/>
    <p:sldId id="287" r:id="rId7"/>
    <p:sldId id="288" r:id="rId8"/>
    <p:sldId id="289" r:id="rId9"/>
    <p:sldId id="290" r:id="rId10"/>
    <p:sldId id="278" r:id="rId11"/>
  </p:sldIdLst>
  <p:sldSz cx="9144000" cy="5143500" type="screen16x9"/>
  <p:notesSz cx="6858000" cy="9144000"/>
  <p:embeddedFontLst>
    <p:embeddedFont>
      <p:font typeface="Inria Sans Light" panose="020B0600000101010101" charset="0"/>
      <p:regular r:id="rId13"/>
      <p:bold r:id="rId14"/>
      <p:italic r:id="rId15"/>
      <p:boldItalic r:id="rId16"/>
    </p:embeddedFont>
    <p:embeddedFont>
      <p:font typeface="Saira SemiCondensed Medium" panose="020B0600000101010101" charset="0"/>
      <p:regular r:id="rId17"/>
      <p:bold r:id="rId18"/>
    </p:embeddedFont>
    <p:embeddedFont>
      <p:font typeface="Titillium Web" panose="020B0600000101010101"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AA1063-0D0B-4594-A3A0-123B9F51CC2F}">
  <a:tblStyle styleId="{34AA1063-0D0B-4594-A3A0-123B9F51CC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MOBILE</a:t>
            </a:r>
            <a:r>
              <a:rPr lang="ko-KR" altLang="en-US" dirty="0"/>
              <a:t> </a:t>
            </a:r>
            <a:r>
              <a:rPr lang="en-US" altLang="ko-KR" dirty="0"/>
              <a:t>APP</a:t>
            </a:r>
            <a:r>
              <a:rPr lang="ko-KR" altLang="en-US" dirty="0"/>
              <a:t> </a:t>
            </a:r>
            <a:r>
              <a:rPr lang="en-US" altLang="ko-KR" dirty="0"/>
              <a:t>PROGRAMMING</a:t>
            </a:r>
            <a:r>
              <a:rPr lang="ko-KR" altLang="en-US" dirty="0"/>
              <a:t> </a:t>
            </a:r>
            <a:r>
              <a:rPr lang="en-US" altLang="ko-KR" dirty="0"/>
              <a:t>Personal Project</a:t>
            </a:r>
            <a:br>
              <a:rPr lang="en-US" altLang="ko-KR" dirty="0"/>
            </a:br>
            <a:r>
              <a:rPr lang="en-US" altLang="ko-KR" sz="3600" dirty="0"/>
              <a:t>2016312761</a:t>
            </a:r>
            <a:r>
              <a:rPr lang="en-US" altLang="ko-KR" dirty="0"/>
              <a:t> </a:t>
            </a:r>
            <a:r>
              <a:rPr lang="en-US" altLang="ko-KR" sz="3600" dirty="0"/>
              <a:t>Yeo </a:t>
            </a:r>
            <a:r>
              <a:rPr lang="en-US" altLang="ko-KR" sz="3600" dirty="0" err="1"/>
              <a:t>Hyuksoo</a:t>
            </a:r>
            <a:endParaRPr sz="3600"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a:t>
            </a:r>
            <a:endParaRPr sz="6800" dirty="0"/>
          </a:p>
        </p:txBody>
      </p:sp>
      <p:sp>
        <p:nvSpPr>
          <p:cNvPr id="446" name="Google Shape;446;p34"/>
          <p:cNvSpPr txBox="1">
            <a:spLocks noGrp="1"/>
          </p:cNvSpPr>
          <p:nvPr>
            <p:ph type="subTitle" idx="4294967295"/>
          </p:nvPr>
        </p:nvSpPr>
        <p:spPr>
          <a:xfrm>
            <a:off x="1207775" y="198414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p>
          <a:p>
            <a:pPr marL="0" lvl="0" indent="0" algn="l" rtl="0">
              <a:spcBef>
                <a:spcPts val="0"/>
              </a:spcBef>
              <a:spcAft>
                <a:spcPts val="0"/>
              </a:spcAft>
              <a:buNone/>
            </a:pPr>
            <a:endParaRPr lang="en" altLang="ko-KR" b="1" dirty="0">
              <a:solidFill>
                <a:schemeClr val="accent4"/>
              </a:solidFill>
            </a:endParaRPr>
          </a:p>
          <a:p>
            <a:pPr marL="0" lvl="0" indent="0" algn="l" rtl="0">
              <a:spcBef>
                <a:spcPts val="0"/>
              </a:spcBef>
              <a:spcAft>
                <a:spcPts val="0"/>
              </a:spcAft>
              <a:buNone/>
            </a:pPr>
            <a:r>
              <a:rPr lang="en" altLang="ko-KR" b="1" dirty="0">
                <a:solidFill>
                  <a:schemeClr val="accent4"/>
                </a:solidFill>
              </a:rPr>
              <a:t>2016312761 </a:t>
            </a:r>
            <a:r>
              <a:rPr lang="en-US" altLang="ko-KR" b="1" dirty="0">
                <a:solidFill>
                  <a:schemeClr val="accent4"/>
                </a:solidFill>
              </a:rPr>
              <a:t>Yeo </a:t>
            </a:r>
            <a:r>
              <a:rPr lang="en-US" altLang="ko-KR" b="1" dirty="0" err="1">
                <a:solidFill>
                  <a:schemeClr val="accent4"/>
                </a:solidFill>
              </a:rPr>
              <a:t>hyuksoo</a:t>
            </a:r>
            <a:endParaRPr b="1" dirty="0">
              <a:solidFill>
                <a:schemeClr val="accent4"/>
              </a:solidFill>
            </a:endParaRPr>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941231"/>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APPLICATION SUBJECT &amp; DEMONSTRATION</a:t>
            </a:r>
            <a:endParaRPr dirty="0"/>
          </a:p>
        </p:txBody>
      </p:sp>
      <p:sp>
        <p:nvSpPr>
          <p:cNvPr id="213" name="Google Shape;213;p13"/>
          <p:cNvSpPr txBox="1">
            <a:spLocks noGrp="1"/>
          </p:cNvSpPr>
          <p:nvPr>
            <p:ph type="body" idx="1"/>
          </p:nvPr>
        </p:nvSpPr>
        <p:spPr>
          <a:xfrm>
            <a:off x="1207850" y="1744106"/>
            <a:ext cx="5608586" cy="3135075"/>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b="1" dirty="0"/>
              <a:t>APP NAME: </a:t>
            </a:r>
            <a:r>
              <a:rPr lang="en-US" sz="1600" b="1" dirty="0" err="1"/>
              <a:t>Daanawa</a:t>
            </a:r>
            <a:endParaRPr lang="en-US" sz="1600" b="1" dirty="0"/>
          </a:p>
          <a:p>
            <a:pPr marL="0" lvl="0" indent="0" algn="l" rtl="0">
              <a:spcBef>
                <a:spcPts val="0"/>
              </a:spcBef>
              <a:spcAft>
                <a:spcPts val="0"/>
              </a:spcAft>
              <a:buClr>
                <a:schemeClr val="dk1"/>
              </a:buClr>
              <a:buSzPts val="1100"/>
              <a:buFont typeface="Arial"/>
              <a:buNone/>
            </a:pPr>
            <a:endParaRPr lang="en-US" sz="1600" b="1" dirty="0"/>
          </a:p>
          <a:p>
            <a:pPr marL="0" lvl="0" indent="0" algn="l" rtl="0">
              <a:spcBef>
                <a:spcPts val="0"/>
              </a:spcBef>
              <a:spcAft>
                <a:spcPts val="0"/>
              </a:spcAft>
              <a:buClr>
                <a:schemeClr val="dk1"/>
              </a:buClr>
              <a:buSzPts val="1100"/>
              <a:buFont typeface="Arial"/>
              <a:buNone/>
            </a:pPr>
            <a:r>
              <a:rPr lang="en-US" sz="1600" b="1" dirty="0"/>
              <a:t>SUBJECT: COMPUTER SHOPPING!</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Demonstration : You can estimate your computer by choosing several pieces of computer in market page. If you want some of pieces of computer, you can insert some in your bucket. Finally you can buy your computer and get your receipt in </a:t>
            </a:r>
            <a:r>
              <a:rPr lang="en-US" sz="1600" dirty="0" err="1"/>
              <a:t>Kakaotalk</a:t>
            </a:r>
            <a:r>
              <a:rPr lang="en-US" sz="1600" dirty="0"/>
              <a:t>!</a:t>
            </a:r>
            <a:endParaRPr sz="28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LOGIN PAGE</a:t>
            </a:r>
            <a:endParaRPr sz="3000" dirty="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a:t>You can login by your Kaka </a:t>
            </a:r>
            <a:r>
              <a:rPr lang="en-US" dirty="0" err="1"/>
              <a:t>otalk</a:t>
            </a:r>
            <a:r>
              <a:rPr lang="en-US" dirty="0"/>
              <a:t> account.</a:t>
            </a:r>
            <a:endParaRPr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287" name="Google Shape;287;p21"/>
          <p:cNvPicPr preferRelativeResize="0"/>
          <p:nvPr/>
        </p:nvPicPr>
        <p:blipFill>
          <a:blip r:embed="rId3"/>
          <a:srcRect/>
          <a:stretch/>
        </p:blipFill>
        <p:spPr>
          <a:xfrm>
            <a:off x="4987636" y="767525"/>
            <a:ext cx="3256914"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HOME PAGE</a:t>
            </a:r>
            <a:endParaRPr sz="3000" dirty="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a:t>You can see your profile image, name. And you can choose menu composed of Go market, and Go my bucket.</a:t>
            </a:r>
            <a:endParaRPr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87" name="Google Shape;287;p21"/>
          <p:cNvPicPr preferRelativeResize="0"/>
          <p:nvPr/>
        </p:nvPicPr>
        <p:blipFill>
          <a:blip r:embed="rId3"/>
          <a:srcRect/>
          <a:stretch/>
        </p:blipFill>
        <p:spPr>
          <a:xfrm>
            <a:off x="4937760" y="767525"/>
            <a:ext cx="3241964"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9133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MARKET PAGE</a:t>
            </a:r>
            <a:endParaRPr sz="3000" dirty="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a:t>You can making your own computer by putting some in your bucket. You can go to bucket page or logout.</a:t>
            </a:r>
            <a:endParaRPr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87" name="Google Shape;287;p21"/>
          <p:cNvPicPr preferRelativeResize="0"/>
          <p:nvPr/>
        </p:nvPicPr>
        <p:blipFill>
          <a:blip r:embed="rId3"/>
          <a:srcRect/>
          <a:stretch/>
        </p:blipFill>
        <p:spPr>
          <a:xfrm>
            <a:off x="4979324" y="767525"/>
            <a:ext cx="3067396"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401260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BUCKET PAGE</a:t>
            </a:r>
            <a:endParaRPr sz="3000" dirty="0"/>
          </a:p>
        </p:txBody>
      </p:sp>
      <p:sp>
        <p:nvSpPr>
          <p:cNvPr id="285" name="Google Shape;285;p21"/>
          <p:cNvSpPr txBox="1">
            <a:spLocks noGrp="1"/>
          </p:cNvSpPr>
          <p:nvPr>
            <p:ph type="body" idx="1"/>
          </p:nvPr>
        </p:nvSpPr>
        <p:spPr>
          <a:xfrm>
            <a:off x="1207850" y="1881009"/>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a:t>You can check your bucket before you decide to buy. Also you can see total price of your computer.  You can go back to market page, or logout.</a:t>
            </a: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87" name="Google Shape;287;p21"/>
          <p:cNvPicPr preferRelativeResize="0"/>
          <p:nvPr/>
        </p:nvPicPr>
        <p:blipFill>
          <a:blip r:embed="rId3"/>
          <a:srcRect/>
          <a:stretch/>
        </p:blipFill>
        <p:spPr>
          <a:xfrm>
            <a:off x="5162205" y="855500"/>
            <a:ext cx="2901142" cy="37303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365561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BUY PAGE</a:t>
            </a:r>
            <a:endParaRPr sz="3000" dirty="0"/>
          </a:p>
        </p:txBody>
      </p:sp>
      <p:sp>
        <p:nvSpPr>
          <p:cNvPr id="285" name="Google Shape;285;p21"/>
          <p:cNvSpPr txBox="1">
            <a:spLocks noGrp="1"/>
          </p:cNvSpPr>
          <p:nvPr>
            <p:ph type="body" idx="1"/>
          </p:nvPr>
        </p:nvSpPr>
        <p:spPr>
          <a:xfrm>
            <a:off x="1207850" y="1624527"/>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a:t>If you click “BUY THESE” in bucket page, you can see page like this. You can send receipt to your </a:t>
            </a:r>
            <a:r>
              <a:rPr lang="en-US" dirty="0" err="1"/>
              <a:t>Kakaotalk</a:t>
            </a:r>
            <a:r>
              <a:rPr lang="en-US" dirty="0"/>
              <a:t> account. And you can go back to home page or logout.</a:t>
            </a: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87" name="Google Shape;287;p21"/>
          <p:cNvPicPr preferRelativeResize="0"/>
          <p:nvPr/>
        </p:nvPicPr>
        <p:blipFill>
          <a:blip r:embed="rId3"/>
          <a:srcRect/>
          <a:stretch/>
        </p:blipFill>
        <p:spPr>
          <a:xfrm>
            <a:off x="4816250" y="855500"/>
            <a:ext cx="2793076" cy="37303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3" name="그림 2" descr="스크린샷이(가) 표시된 사진&#10;&#10;자동 생성된 설명">
            <a:extLst>
              <a:ext uri="{FF2B5EF4-FFF2-40B4-BE49-F238E27FC236}">
                <a16:creationId xmlns:a16="http://schemas.microsoft.com/office/drawing/2014/main" id="{693B3092-9C23-45DD-A50D-3BC516CEC706}"/>
              </a:ext>
            </a:extLst>
          </p:cNvPr>
          <p:cNvPicPr>
            <a:picLocks noChangeAspect="1"/>
          </p:cNvPicPr>
          <p:nvPr/>
        </p:nvPicPr>
        <p:blipFill>
          <a:blip r:embed="rId4"/>
          <a:stretch>
            <a:fillRect/>
          </a:stretch>
        </p:blipFill>
        <p:spPr>
          <a:xfrm>
            <a:off x="7273636" y="331091"/>
            <a:ext cx="1720735" cy="2244436"/>
          </a:xfrm>
          <a:prstGeom prst="rect">
            <a:avLst/>
          </a:prstGeom>
        </p:spPr>
      </p:pic>
      <p:cxnSp>
        <p:nvCxnSpPr>
          <p:cNvPr id="7" name="직선 화살표 연결선 6">
            <a:extLst>
              <a:ext uri="{FF2B5EF4-FFF2-40B4-BE49-F238E27FC236}">
                <a16:creationId xmlns:a16="http://schemas.microsoft.com/office/drawing/2014/main" id="{9704D066-8A1C-4594-A948-0E782961E879}"/>
              </a:ext>
            </a:extLst>
          </p:cNvPr>
          <p:cNvCxnSpPr>
            <a:cxnSpLocks/>
          </p:cNvCxnSpPr>
          <p:nvPr/>
        </p:nvCxnSpPr>
        <p:spPr>
          <a:xfrm flipV="1">
            <a:off x="7115695" y="2571751"/>
            <a:ext cx="628080" cy="5621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03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CHALLENGE</a:t>
            </a:r>
            <a:endParaRPr sz="3000" dirty="0"/>
          </a:p>
        </p:txBody>
      </p:sp>
      <p:sp>
        <p:nvSpPr>
          <p:cNvPr id="285" name="Google Shape;285;p21"/>
          <p:cNvSpPr txBox="1">
            <a:spLocks noGrp="1"/>
          </p:cNvSpPr>
          <p:nvPr>
            <p:ph type="body" idx="1"/>
          </p:nvPr>
        </p:nvSpPr>
        <p:spPr>
          <a:xfrm>
            <a:off x="700774" y="1720379"/>
            <a:ext cx="4115476" cy="923068"/>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sz="2000" dirty="0"/>
              <a:t>If you want more introduction or reviews of product, click the name of product.</a:t>
            </a: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287" name="Google Shape;287;p21"/>
          <p:cNvPicPr preferRelativeResize="0"/>
          <p:nvPr/>
        </p:nvPicPr>
        <p:blipFill>
          <a:blip r:embed="rId3"/>
          <a:srcRect/>
          <a:stretch/>
        </p:blipFill>
        <p:spPr>
          <a:xfrm>
            <a:off x="4816251" y="781396"/>
            <a:ext cx="1908746" cy="2419003"/>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cxnSp>
        <p:nvCxnSpPr>
          <p:cNvPr id="4" name="직선 화살표 연결선 3">
            <a:extLst>
              <a:ext uri="{FF2B5EF4-FFF2-40B4-BE49-F238E27FC236}">
                <a16:creationId xmlns:a16="http://schemas.microsoft.com/office/drawing/2014/main" id="{204F3647-B6B5-4A25-BA65-9CCBAA66B2A7}"/>
              </a:ext>
            </a:extLst>
          </p:cNvPr>
          <p:cNvCxnSpPr/>
          <p:nvPr/>
        </p:nvCxnSpPr>
        <p:spPr>
          <a:xfrm flipH="1">
            <a:off x="6251171" y="2909455"/>
            <a:ext cx="40732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A244CCD-F52A-44BE-B43D-F635B5D873F2}"/>
              </a:ext>
            </a:extLst>
          </p:cNvPr>
          <p:cNvSpPr txBox="1"/>
          <p:nvPr/>
        </p:nvSpPr>
        <p:spPr>
          <a:xfrm>
            <a:off x="6658495" y="2759825"/>
            <a:ext cx="631767" cy="307777"/>
          </a:xfrm>
          <a:prstGeom prst="rect">
            <a:avLst/>
          </a:prstGeom>
          <a:noFill/>
        </p:spPr>
        <p:txBody>
          <a:bodyPr wrap="square" rtlCol="0">
            <a:spAutoFit/>
          </a:bodyPr>
          <a:lstStyle/>
          <a:p>
            <a:r>
              <a:rPr lang="en-US" altLang="ko-KR" dirty="0">
                <a:solidFill>
                  <a:schemeClr val="tx1"/>
                </a:solidFill>
              </a:rPr>
              <a:t>toast</a:t>
            </a:r>
            <a:endParaRPr lang="ko-KR" altLang="en-US" dirty="0">
              <a:solidFill>
                <a:schemeClr val="tx1"/>
              </a:solidFill>
            </a:endParaRPr>
          </a:p>
        </p:txBody>
      </p:sp>
      <p:sp>
        <p:nvSpPr>
          <p:cNvPr id="6" name="TextBox 5">
            <a:extLst>
              <a:ext uri="{FF2B5EF4-FFF2-40B4-BE49-F238E27FC236}">
                <a16:creationId xmlns:a16="http://schemas.microsoft.com/office/drawing/2014/main" id="{6CDB85C0-5A39-4F32-9DC3-9DAF271ECCC9}"/>
              </a:ext>
            </a:extLst>
          </p:cNvPr>
          <p:cNvSpPr txBox="1"/>
          <p:nvPr/>
        </p:nvSpPr>
        <p:spPr>
          <a:xfrm>
            <a:off x="6020005" y="432262"/>
            <a:ext cx="1908746" cy="338554"/>
          </a:xfrm>
          <a:prstGeom prst="rect">
            <a:avLst/>
          </a:prstGeom>
          <a:noFill/>
        </p:spPr>
        <p:txBody>
          <a:bodyPr wrap="square" rtlCol="0">
            <a:spAutoFit/>
          </a:bodyPr>
          <a:lstStyle/>
          <a:p>
            <a:r>
              <a:rPr lang="en-US" altLang="ko-KR" sz="1600" dirty="0">
                <a:solidFill>
                  <a:schemeClr val="tx1"/>
                </a:solidFill>
              </a:rPr>
              <a:t>After click name</a:t>
            </a:r>
            <a:endParaRPr lang="ko-KR" altLang="en-US" sz="1600" dirty="0">
              <a:solidFill>
                <a:schemeClr val="tx1"/>
              </a:solidFill>
            </a:endParaRPr>
          </a:p>
        </p:txBody>
      </p:sp>
      <p:pic>
        <p:nvPicPr>
          <p:cNvPr id="12" name="Google Shape;287;p21">
            <a:extLst>
              <a:ext uri="{FF2B5EF4-FFF2-40B4-BE49-F238E27FC236}">
                <a16:creationId xmlns:a16="http://schemas.microsoft.com/office/drawing/2014/main" id="{6A438E93-B923-457C-8598-C04E24F15831}"/>
              </a:ext>
            </a:extLst>
          </p:cNvPr>
          <p:cNvPicPr preferRelativeResize="0"/>
          <p:nvPr/>
        </p:nvPicPr>
        <p:blipFill>
          <a:blip r:embed="rId4"/>
          <a:srcRect/>
          <a:stretch/>
        </p:blipFill>
        <p:spPr>
          <a:xfrm>
            <a:off x="6949439" y="781396"/>
            <a:ext cx="1908745" cy="2419003"/>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
        <p:nvSpPr>
          <p:cNvPr id="8" name="화살표: 오른쪽 7">
            <a:extLst>
              <a:ext uri="{FF2B5EF4-FFF2-40B4-BE49-F238E27FC236}">
                <a16:creationId xmlns:a16="http://schemas.microsoft.com/office/drawing/2014/main" id="{0D66A2D6-4556-4855-B6BB-070936DE7618}"/>
              </a:ext>
            </a:extLst>
          </p:cNvPr>
          <p:cNvSpPr/>
          <p:nvPr/>
        </p:nvSpPr>
        <p:spPr>
          <a:xfrm>
            <a:off x="6658494" y="1837113"/>
            <a:ext cx="407324" cy="3969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Google Shape;287;p21">
            <a:extLst>
              <a:ext uri="{FF2B5EF4-FFF2-40B4-BE49-F238E27FC236}">
                <a16:creationId xmlns:a16="http://schemas.microsoft.com/office/drawing/2014/main" id="{476497DE-6336-4D05-8248-9BE659175D3C}"/>
              </a:ext>
            </a:extLst>
          </p:cNvPr>
          <p:cNvPicPr preferRelativeResize="0"/>
          <p:nvPr/>
        </p:nvPicPr>
        <p:blipFill>
          <a:blip r:embed="rId5"/>
          <a:srcRect/>
          <a:stretch/>
        </p:blipFill>
        <p:spPr>
          <a:xfrm>
            <a:off x="152525" y="2750729"/>
            <a:ext cx="1858868" cy="22312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15" name="Google Shape;287;p21">
            <a:extLst>
              <a:ext uri="{FF2B5EF4-FFF2-40B4-BE49-F238E27FC236}">
                <a16:creationId xmlns:a16="http://schemas.microsoft.com/office/drawing/2014/main" id="{9BC28E3C-C690-4C1B-A655-4C13C2B41B94}"/>
              </a:ext>
            </a:extLst>
          </p:cNvPr>
          <p:cNvPicPr preferRelativeResize="0"/>
          <p:nvPr/>
        </p:nvPicPr>
        <p:blipFill>
          <a:blip r:embed="rId6"/>
          <a:srcRect/>
          <a:stretch/>
        </p:blipFill>
        <p:spPr>
          <a:xfrm>
            <a:off x="2369126" y="2643447"/>
            <a:ext cx="1971058" cy="2338557"/>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
        <p:nvSpPr>
          <p:cNvPr id="16" name="화살표: 오른쪽 15">
            <a:extLst>
              <a:ext uri="{FF2B5EF4-FFF2-40B4-BE49-F238E27FC236}">
                <a16:creationId xmlns:a16="http://schemas.microsoft.com/office/drawing/2014/main" id="{E1A11C1B-CFDA-434F-92A5-EBFA557BEFB3}"/>
              </a:ext>
            </a:extLst>
          </p:cNvPr>
          <p:cNvSpPr/>
          <p:nvPr/>
        </p:nvSpPr>
        <p:spPr>
          <a:xfrm>
            <a:off x="2045764" y="3680738"/>
            <a:ext cx="407324" cy="3969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743A4E62-75AE-4E46-9BE1-339017B98A54}"/>
              </a:ext>
            </a:extLst>
          </p:cNvPr>
          <p:cNvCxnSpPr>
            <a:cxnSpLocks/>
          </p:cNvCxnSpPr>
          <p:nvPr/>
        </p:nvCxnSpPr>
        <p:spPr>
          <a:xfrm flipV="1">
            <a:off x="2334755" y="4281056"/>
            <a:ext cx="383507" cy="2327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D783E5-B28E-4CA9-A0BE-1F1C31933837}"/>
              </a:ext>
            </a:extLst>
          </p:cNvPr>
          <p:cNvSpPr txBox="1"/>
          <p:nvPr/>
        </p:nvSpPr>
        <p:spPr>
          <a:xfrm>
            <a:off x="1676496" y="4409433"/>
            <a:ext cx="1971058" cy="523220"/>
          </a:xfrm>
          <a:prstGeom prst="rect">
            <a:avLst/>
          </a:prstGeom>
          <a:noFill/>
        </p:spPr>
        <p:txBody>
          <a:bodyPr wrap="square" rtlCol="0">
            <a:spAutoFit/>
          </a:bodyPr>
          <a:lstStyle/>
          <a:p>
            <a:r>
              <a:rPr lang="en-US" altLang="ko-KR" dirty="0">
                <a:solidFill>
                  <a:schemeClr val="tx1"/>
                </a:solidFill>
              </a:rPr>
              <a:t>Total price</a:t>
            </a:r>
          </a:p>
          <a:p>
            <a:r>
              <a:rPr lang="en-US" altLang="ko-KR" dirty="0">
                <a:solidFill>
                  <a:schemeClr val="tx1"/>
                </a:solidFill>
              </a:rPr>
              <a:t>changed</a:t>
            </a:r>
            <a:endParaRPr lang="ko-KR" altLang="en-US" dirty="0">
              <a:solidFill>
                <a:schemeClr val="tx1"/>
              </a:solidFill>
            </a:endParaRPr>
          </a:p>
        </p:txBody>
      </p:sp>
      <p:sp>
        <p:nvSpPr>
          <p:cNvPr id="22" name="Google Shape;285;p21">
            <a:extLst>
              <a:ext uri="{FF2B5EF4-FFF2-40B4-BE49-F238E27FC236}">
                <a16:creationId xmlns:a16="http://schemas.microsoft.com/office/drawing/2014/main" id="{50D74D42-4652-4F96-9A29-44B49BDA58EB}"/>
              </a:ext>
            </a:extLst>
          </p:cNvPr>
          <p:cNvSpPr txBox="1">
            <a:spLocks/>
          </p:cNvSpPr>
          <p:nvPr/>
        </p:nvSpPr>
        <p:spPr>
          <a:xfrm>
            <a:off x="4524698" y="3446609"/>
            <a:ext cx="4261855" cy="96282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a:t>If you click button, item will be deleted from your bucket and disappeared. total price will be changed accordingly.</a:t>
            </a:r>
          </a:p>
        </p:txBody>
      </p:sp>
    </p:spTree>
    <p:extLst>
      <p:ext uri="{BB962C8B-B14F-4D97-AF65-F5344CB8AC3E}">
        <p14:creationId xmlns:p14="http://schemas.microsoft.com/office/powerpoint/2010/main" val="178445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F44D0-9EA5-4793-BE7B-244D95192F7F}"/>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1272C0E3-A6FC-42E8-94C5-35185918F34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BF8DAB-2C1C-465F-8A04-60FA561A4F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p_video">
            <a:hlinkClick r:id="" action="ppaction://media"/>
            <a:extLst>
              <a:ext uri="{FF2B5EF4-FFF2-40B4-BE49-F238E27FC236}">
                <a16:creationId xmlns:a16="http://schemas.microsoft.com/office/drawing/2014/main" id="{387DB377-8F50-4DBF-B561-AAEF902689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61715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267</Words>
  <Application>Microsoft Office PowerPoint</Application>
  <PresentationFormat>화면 슬라이드 쇼(16:9)</PresentationFormat>
  <Paragraphs>37</Paragraphs>
  <Slides>10</Slides>
  <Notes>9</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vt:i4>
      </vt:variant>
    </vt:vector>
  </HeadingPairs>
  <TitlesOfParts>
    <vt:vector size="15" baseType="lpstr">
      <vt:lpstr>Titillium Web</vt:lpstr>
      <vt:lpstr>Arial</vt:lpstr>
      <vt:lpstr>Inria Sans Light</vt:lpstr>
      <vt:lpstr>Saira SemiCondensed Medium</vt:lpstr>
      <vt:lpstr>Gurney template</vt:lpstr>
      <vt:lpstr>MOBILE APP PROGRAMMING Personal Project 2016312761 Yeo Hyuksoo</vt:lpstr>
      <vt:lpstr>APPLICATION SUBJECT &amp; DEMONSTRATION</vt:lpstr>
      <vt:lpstr>LOGIN PAGE</vt:lpstr>
      <vt:lpstr>HOME PAGE</vt:lpstr>
      <vt:lpstr>MARKET PAGE</vt:lpstr>
      <vt:lpstr>BUCKET PAGE</vt:lpstr>
      <vt:lpstr>BUY PAGE</vt:lpstr>
      <vt:lpstr>CHALLENGE</vt:lpstr>
      <vt:lpstr>PowerPoint 프레젠테이션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PROGRAMMING Personal Project 2016312761 Yeo Hyuksoo</dc:title>
  <cp:lastModifiedBy>여 혁수</cp:lastModifiedBy>
  <cp:revision>2</cp:revision>
  <dcterms:modified xsi:type="dcterms:W3CDTF">2020-06-13T14:28:12Z</dcterms:modified>
</cp:coreProperties>
</file>